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8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2" r:id="rId25"/>
    <p:sldId id="288" r:id="rId26"/>
    <p:sldId id="289" r:id="rId27"/>
    <p:sldId id="290" r:id="rId28"/>
    <p:sldId id="291" r:id="rId29"/>
    <p:sldId id="284" r:id="rId30"/>
    <p:sldId id="285" r:id="rId31"/>
    <p:sldId id="286" r:id="rId32"/>
    <p:sldId id="279" r:id="rId33"/>
    <p:sldId id="280" r:id="rId34"/>
    <p:sldId id="293" r:id="rId35"/>
    <p:sldId id="281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>
        <p:scale>
          <a:sx n="37" d="100"/>
          <a:sy n="37" d="100"/>
        </p:scale>
        <p:origin x="122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0B5A-1878-B248-CC5D-38770788E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B7CBE-A383-3C87-5E25-C1ACABA89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E3773-568D-DB6E-82F2-773DC415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98A2C-E952-17CD-B98F-540C4784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756E4-3B71-C432-18C4-0AB7E6C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4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1FF3-026E-2C4D-1E0B-A46FF1A8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84FBE-6BE7-9EA7-69D4-7A7CEE7F6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4D93A-88C4-7A69-CCEA-DDF33532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885-4B0D-99B5-83D4-0572BC20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D6D37-35B7-9AC4-3554-4E02BC03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8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95C72E-DC90-53AC-2C7C-5CB32199E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F3D11-7374-006A-1FAB-55C0B4842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AB71-66DE-D99A-80BD-83834C38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DFE4-E1DB-84A7-D837-E886E0AB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8A76-1CEF-E534-310F-96254ECB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8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32C9-50B4-C780-D781-BC001CBB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335BC-0CE0-993C-BD5D-CE990E8E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08671-5803-0DFD-5FEF-05986806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EBACA-43B2-7833-3594-5F2C6A88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A6AA-2B80-8BDC-9589-DD55277B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5840-9932-71B1-74E4-FB1C3030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D18FF-EE18-35F1-7CDB-8FD1C8870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60B4-26EC-4EF9-B366-4AF9F147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6E77-3DB4-7597-B493-75972B0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CC63-DBAA-3D80-BF80-0F90B6EE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5696-AB5B-A698-814A-C4A69614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A5B1-E879-8F8A-3A57-9F8166F27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F7BAD-0D0A-52CD-73BF-CA19BE20A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1C333-8E2C-EBD4-7FE8-F85503D5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307C9-B34D-BCDB-B736-4A7A09A5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FCC71-8353-8BDB-1920-A1CFF402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1C45-9B9A-64C3-4DE9-11F81FC8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0F07B-9D95-793E-FAC0-BE170E92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58829-4844-5B6E-D3F7-EEC65F05A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2C9E1-7C15-E180-4BF2-A16E00DC2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C4984-C212-2EF4-25B9-2B7D5E61B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26A24-F19A-45D0-D3BE-53B313E7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69220-8C12-9B6C-77CA-5328EF65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8935B-C08B-EAA9-6C98-4F4C49F8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43EC-2E69-C311-509B-9B86A4BE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2F7A2-F274-B788-DAF9-A7CEB3F8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5DF2-A14A-BDE8-B759-81F4A9DA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08B34-3A49-3780-C0DD-6941BAA2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7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16867-9602-4A9D-28B1-700471F3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14026-4EE9-4072-696A-D59F186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1090-B66F-E902-E656-DD0AC95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6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D0E1-4932-C04A-EB4A-88C6A2D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7A6C8-0519-460A-F614-0074C63C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6D010-D058-35C2-439A-AA67CCDA6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2C31-66DA-4122-7638-D5F59E32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13F40-89C8-BC25-5069-C8E3CB2E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C7E1F-A160-6C9B-B2D8-F03BEACC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9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7F38-C76F-26E6-D388-BCC8E9D2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1CE37-5A8D-629F-C456-0DE3EE093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7795C-897C-2FAF-6F1E-56EF9743C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7C5A3-918D-2845-4C98-BE2724B3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5F5EF-36BD-DF13-314C-B3D3C703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737AF-E43E-9BDE-2EC9-2E41367C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2D7D0-E5E8-1CE6-A0C6-ABEE00C3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91382-42FA-5DCF-51F9-2AA73F7AE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6C8F9-4186-55B1-9C4E-7C8BB809F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E46D-9FDA-4911-A1D1-4C3154D331D1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95BCF-8EE8-8A31-8740-297A82A8C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2BA0D-9AA9-73BE-F4BD-4D77A7C10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C5D24-1A36-4D11-8A6E-EC68B82F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FA8B-699A-F2B7-39DA-C4AA0284D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C5F16-0EA6-21D1-BE88-60A27FD64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620F-782A-2C99-3FB4-510A9D2FD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6"/>
            <a:ext cx="12192000" cy="6791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18988-AAAB-9B74-1F86-F4AC09DC1493}"/>
              </a:ext>
            </a:extLst>
          </p:cNvPr>
          <p:cNvSpPr/>
          <p:nvPr/>
        </p:nvSpPr>
        <p:spPr>
          <a:xfrm>
            <a:off x="6853254" y="439225"/>
            <a:ext cx="569797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  <a:t>MD.Nuruzzaman</a:t>
            </a:r>
            <a:r>
              <a:rPr lang="en-US" sz="3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  <a:t> </a:t>
            </a:r>
            <a:br>
              <a:rPr lang="en-US" sz="3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</a:br>
            <a:r>
              <a:rPr lang="en-US" sz="3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  <a:t>Junior Blockchain Developer </a:t>
            </a:r>
          </a:p>
        </p:txBody>
      </p:sp>
    </p:spTree>
    <p:extLst>
      <p:ext uri="{BB962C8B-B14F-4D97-AF65-F5344CB8AC3E}">
        <p14:creationId xmlns:p14="http://schemas.microsoft.com/office/powerpoint/2010/main" val="2664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EC05-A371-EE00-A313-30AA6EBB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49CE2-B42F-6B00-043C-9F644655B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52400"/>
            <a:ext cx="12192000" cy="6551505"/>
          </a:xfrm>
        </p:spPr>
      </p:pic>
    </p:spTree>
    <p:extLst>
      <p:ext uri="{BB962C8B-B14F-4D97-AF65-F5344CB8AC3E}">
        <p14:creationId xmlns:p14="http://schemas.microsoft.com/office/powerpoint/2010/main" val="47470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832F6-71E4-ED13-399C-10459C81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705599"/>
          </a:xfrm>
        </p:spPr>
      </p:pic>
    </p:spTree>
    <p:extLst>
      <p:ext uri="{BB962C8B-B14F-4D97-AF65-F5344CB8AC3E}">
        <p14:creationId xmlns:p14="http://schemas.microsoft.com/office/powerpoint/2010/main" val="77394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DEA9-89B0-82D7-555D-672A12EA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FAD41-E720-297C-63A3-86877A375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84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A45B-514A-54B1-4552-8A97B95F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5820F-A336-37F3-3D41-8D6727830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766560"/>
          </a:xfrm>
        </p:spPr>
      </p:pic>
    </p:spTree>
    <p:extLst>
      <p:ext uri="{BB962C8B-B14F-4D97-AF65-F5344CB8AC3E}">
        <p14:creationId xmlns:p14="http://schemas.microsoft.com/office/powerpoint/2010/main" val="312096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DE4F-0F79-45EB-1160-22F0BD58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BA816-886F-25D4-34E8-09C4AE72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84614"/>
            <a:ext cx="11115040" cy="6252210"/>
          </a:xfrm>
        </p:spPr>
      </p:pic>
    </p:spTree>
    <p:extLst>
      <p:ext uri="{BB962C8B-B14F-4D97-AF65-F5344CB8AC3E}">
        <p14:creationId xmlns:p14="http://schemas.microsoft.com/office/powerpoint/2010/main" val="376633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974F-F7A5-D75C-5255-6394D31B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91F46-FC96-A2D7-397C-91B7CFD2F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162560"/>
            <a:ext cx="11816080" cy="6593585"/>
          </a:xfrm>
        </p:spPr>
      </p:pic>
    </p:spTree>
    <p:extLst>
      <p:ext uri="{BB962C8B-B14F-4D97-AF65-F5344CB8AC3E}">
        <p14:creationId xmlns:p14="http://schemas.microsoft.com/office/powerpoint/2010/main" val="35708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2B22F-380B-0AF9-5C71-DDFDF604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274320"/>
            <a:ext cx="9306560" cy="5923280"/>
          </a:xfrm>
        </p:spPr>
      </p:pic>
    </p:spTree>
    <p:extLst>
      <p:ext uri="{BB962C8B-B14F-4D97-AF65-F5344CB8AC3E}">
        <p14:creationId xmlns:p14="http://schemas.microsoft.com/office/powerpoint/2010/main" val="232310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F438A4-531E-2504-6BB8-8EAE273F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0"/>
            <a:ext cx="7264400" cy="5513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611AF8-163D-327F-D624-6DF995DA5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90" y="95250"/>
            <a:ext cx="6295610" cy="354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F9C5D3-EE9C-329B-7407-E78D0B8AAD6C}"/>
              </a:ext>
            </a:extLst>
          </p:cNvPr>
          <p:cNvSpPr/>
          <p:nvPr/>
        </p:nvSpPr>
        <p:spPr>
          <a:xfrm>
            <a:off x="2350198" y="5283815"/>
            <a:ext cx="7958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Elliptic Curve Cryptography</a:t>
            </a:r>
          </a:p>
        </p:txBody>
      </p:sp>
    </p:spTree>
    <p:extLst>
      <p:ext uri="{BB962C8B-B14F-4D97-AF65-F5344CB8AC3E}">
        <p14:creationId xmlns:p14="http://schemas.microsoft.com/office/powerpoint/2010/main" val="15624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D599-3795-4E8D-A547-BACBBFEA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86CBB-8B69-05FF-71FA-39C739606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622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587F1-E2D8-5981-90B8-1A27D11C7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0"/>
            <a:ext cx="10993120" cy="6785610"/>
          </a:xfrm>
        </p:spPr>
      </p:pic>
    </p:spTree>
    <p:extLst>
      <p:ext uri="{BB962C8B-B14F-4D97-AF65-F5344CB8AC3E}">
        <p14:creationId xmlns:p14="http://schemas.microsoft.com/office/powerpoint/2010/main" val="321637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1E66-59B5-CF53-3CD7-06F8F4F0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ABB28-DFB9-3998-BB29-1C6F12B7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8897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DE2D3-2617-65BD-4D62-D4A34D4C3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60000" cy="6949440"/>
          </a:xfrm>
        </p:spPr>
      </p:pic>
    </p:spTree>
    <p:extLst>
      <p:ext uri="{BB962C8B-B14F-4D97-AF65-F5344CB8AC3E}">
        <p14:creationId xmlns:p14="http://schemas.microsoft.com/office/powerpoint/2010/main" val="386534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0C4D0-1284-EB7D-F40C-A3D43DF1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4" y="241855"/>
            <a:ext cx="8499052" cy="6374289"/>
          </a:xfrm>
        </p:spPr>
      </p:pic>
    </p:spTree>
    <p:extLst>
      <p:ext uri="{BB962C8B-B14F-4D97-AF65-F5344CB8AC3E}">
        <p14:creationId xmlns:p14="http://schemas.microsoft.com/office/powerpoint/2010/main" val="22226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496BB7-676C-E031-6884-BEC11CEA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80" y="689134"/>
            <a:ext cx="5630545" cy="5630545"/>
          </a:xfrm>
        </p:spPr>
      </p:pic>
    </p:spTree>
    <p:extLst>
      <p:ext uri="{BB962C8B-B14F-4D97-AF65-F5344CB8AC3E}">
        <p14:creationId xmlns:p14="http://schemas.microsoft.com/office/powerpoint/2010/main" val="340118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7876C-2F4B-30BC-C936-E5956C6E4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44" y="431958"/>
            <a:ext cx="8432590" cy="6324442"/>
          </a:xfrm>
        </p:spPr>
      </p:pic>
    </p:spTree>
    <p:extLst>
      <p:ext uri="{BB962C8B-B14F-4D97-AF65-F5344CB8AC3E}">
        <p14:creationId xmlns:p14="http://schemas.microsoft.com/office/powerpoint/2010/main" val="382091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34F4D-E73C-A341-0264-64D119A7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49" y="1825625"/>
            <a:ext cx="6150301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3B21D-7C1B-E8F7-CC30-256EC3E15F02}"/>
              </a:ext>
            </a:extLst>
          </p:cNvPr>
          <p:cNvSpPr/>
          <p:nvPr/>
        </p:nvSpPr>
        <p:spPr>
          <a:xfrm>
            <a:off x="3204962" y="681037"/>
            <a:ext cx="5517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Trapdoor Equation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29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EDC01-E1AA-564D-FC3D-B2AE4F9D8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0"/>
            <a:ext cx="7992891" cy="6877457"/>
          </a:xfrm>
        </p:spPr>
      </p:pic>
    </p:spTree>
    <p:extLst>
      <p:ext uri="{BB962C8B-B14F-4D97-AF65-F5344CB8AC3E}">
        <p14:creationId xmlns:p14="http://schemas.microsoft.com/office/powerpoint/2010/main" val="11675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30547-FAF9-3619-EA72-219185AE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70" y="0"/>
            <a:ext cx="7793181" cy="6858000"/>
          </a:xfrm>
        </p:spPr>
      </p:pic>
    </p:spTree>
    <p:extLst>
      <p:ext uri="{BB962C8B-B14F-4D97-AF65-F5344CB8AC3E}">
        <p14:creationId xmlns:p14="http://schemas.microsoft.com/office/powerpoint/2010/main" val="356459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C9953-64D8-E738-6036-850A13374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84" y="0"/>
            <a:ext cx="7919432" cy="6858000"/>
          </a:xfrm>
        </p:spPr>
      </p:pic>
    </p:spTree>
    <p:extLst>
      <p:ext uri="{BB962C8B-B14F-4D97-AF65-F5344CB8AC3E}">
        <p14:creationId xmlns:p14="http://schemas.microsoft.com/office/powerpoint/2010/main" val="394465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F90B12-3501-71FA-2A85-DBAA1BBB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-2299"/>
            <a:ext cx="8017457" cy="6860299"/>
          </a:xfrm>
        </p:spPr>
      </p:pic>
    </p:spTree>
    <p:extLst>
      <p:ext uri="{BB962C8B-B14F-4D97-AF65-F5344CB8AC3E}">
        <p14:creationId xmlns:p14="http://schemas.microsoft.com/office/powerpoint/2010/main" val="92900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F8185-804E-0A2F-6D39-7417A5C3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809"/>
            <a:ext cx="12192000" cy="7600078"/>
          </a:xfrm>
        </p:spPr>
      </p:pic>
    </p:spTree>
    <p:extLst>
      <p:ext uri="{BB962C8B-B14F-4D97-AF65-F5344CB8AC3E}">
        <p14:creationId xmlns:p14="http://schemas.microsoft.com/office/powerpoint/2010/main" val="229380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8D4-8511-F961-41C0-0EB09CBB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3C7E4-B4D5-9408-C589-10757169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61732"/>
          </a:xfrm>
        </p:spPr>
      </p:pic>
    </p:spTree>
    <p:extLst>
      <p:ext uri="{BB962C8B-B14F-4D97-AF65-F5344CB8AC3E}">
        <p14:creationId xmlns:p14="http://schemas.microsoft.com/office/powerpoint/2010/main" val="217127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D194-A850-8660-5764-87D7AE23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0560" cy="7003693"/>
          </a:xfrm>
        </p:spPr>
      </p:pic>
    </p:spTree>
    <p:extLst>
      <p:ext uri="{BB962C8B-B14F-4D97-AF65-F5344CB8AC3E}">
        <p14:creationId xmlns:p14="http://schemas.microsoft.com/office/powerpoint/2010/main" val="139528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61FF8-2095-CE7B-F462-4EA5A3DA0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548640"/>
            <a:ext cx="841248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A5D9E-DF0A-A17E-9EE1-997265BD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79" y="191294"/>
            <a:ext cx="8888942" cy="6666706"/>
          </a:xfrm>
        </p:spPr>
      </p:pic>
    </p:spTree>
    <p:extLst>
      <p:ext uri="{BB962C8B-B14F-4D97-AF65-F5344CB8AC3E}">
        <p14:creationId xmlns:p14="http://schemas.microsoft.com/office/powerpoint/2010/main" val="365480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157AC2-FEFD-2B53-0740-4E07A88E4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4" y="616585"/>
            <a:ext cx="5991506" cy="58931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F176707-30AF-8851-A43B-825F79762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06" y="1767841"/>
            <a:ext cx="5936994" cy="38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2977-949D-0728-13E2-2F21DA4F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D6556-3852-8A6E-4F4C-008BAC032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627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37905CE-09CC-1354-7DE2-CE8340C0B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42" y="0"/>
            <a:ext cx="7530678" cy="6939280"/>
          </a:xfrm>
        </p:spPr>
      </p:pic>
    </p:spTree>
    <p:extLst>
      <p:ext uri="{BB962C8B-B14F-4D97-AF65-F5344CB8AC3E}">
        <p14:creationId xmlns:p14="http://schemas.microsoft.com/office/powerpoint/2010/main" val="397386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1A673-4A96-ED88-D513-D3CF41411D13}"/>
              </a:ext>
            </a:extLst>
          </p:cNvPr>
          <p:cNvSpPr/>
          <p:nvPr/>
        </p:nvSpPr>
        <p:spPr>
          <a:xfrm>
            <a:off x="2082965" y="1074509"/>
            <a:ext cx="8026069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0DDBE-7B3D-B3F2-B0BF-566CC611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EE3D-6821-275D-9010-DC5B4B46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472B9-D031-3E48-99C2-CBA36CB7F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30" cy="7426472"/>
          </a:xfrm>
        </p:spPr>
      </p:pic>
    </p:spTree>
    <p:extLst>
      <p:ext uri="{BB962C8B-B14F-4D97-AF65-F5344CB8AC3E}">
        <p14:creationId xmlns:p14="http://schemas.microsoft.com/office/powerpoint/2010/main" val="417191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4F30-E5F9-E524-61A9-65947A61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DF338-D480-20D7-F25C-0150DEC02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126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F21D5-1B4F-B471-BCF6-B7CA5B40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0" y="656459"/>
            <a:ext cx="4072890" cy="23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19C6-ED11-2E1F-2095-922F7878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5077D-8D31-C759-B164-853F24549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726"/>
            <a:ext cx="12192000" cy="6945726"/>
          </a:xfrm>
        </p:spPr>
      </p:pic>
    </p:spTree>
    <p:extLst>
      <p:ext uri="{BB962C8B-B14F-4D97-AF65-F5344CB8AC3E}">
        <p14:creationId xmlns:p14="http://schemas.microsoft.com/office/powerpoint/2010/main" val="238575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6D21-A6FA-8DAC-EFF4-05514D54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7AC0F-30F4-6DF7-131B-6658D5B4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862"/>
            <a:ext cx="12322689" cy="6915862"/>
          </a:xfrm>
        </p:spPr>
      </p:pic>
    </p:spTree>
    <p:extLst>
      <p:ext uri="{BB962C8B-B14F-4D97-AF65-F5344CB8AC3E}">
        <p14:creationId xmlns:p14="http://schemas.microsoft.com/office/powerpoint/2010/main" val="27370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3AF4-0503-7BA8-161E-44DAFE08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79EC4-EA47-15FC-E19F-63B786ECC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42672" cy="7277303"/>
          </a:xfrm>
        </p:spPr>
      </p:pic>
    </p:spTree>
    <p:extLst>
      <p:ext uri="{BB962C8B-B14F-4D97-AF65-F5344CB8AC3E}">
        <p14:creationId xmlns:p14="http://schemas.microsoft.com/office/powerpoint/2010/main" val="228919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A296-D094-EF94-CEE7-9BA27A0F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494AD-7E88-62EC-1C11-55727F333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4" y="0"/>
            <a:ext cx="12209864" cy="6858000"/>
          </a:xfrm>
        </p:spPr>
      </p:pic>
    </p:spTree>
    <p:extLst>
      <p:ext uri="{BB962C8B-B14F-4D97-AF65-F5344CB8AC3E}">
        <p14:creationId xmlns:p14="http://schemas.microsoft.com/office/powerpoint/2010/main" val="156003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</Words>
  <Application>Microsoft Office PowerPoint</Application>
  <PresentationFormat>Widescreen</PresentationFormat>
  <Paragraphs>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Md.Nuruzzaman Prolex</dc:creator>
  <cp:lastModifiedBy>Md.Nuruzzaman Prolex</cp:lastModifiedBy>
  <cp:revision>4</cp:revision>
  <dcterms:created xsi:type="dcterms:W3CDTF">2024-05-03T19:58:17Z</dcterms:created>
  <dcterms:modified xsi:type="dcterms:W3CDTF">2024-05-03T23:07:24Z</dcterms:modified>
</cp:coreProperties>
</file>